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302" r:id="rId3"/>
    <p:sldId id="300" r:id="rId4"/>
    <p:sldId id="288" r:id="rId5"/>
    <p:sldId id="301" r:id="rId6"/>
    <p:sldId id="30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6" d="100"/>
          <a:sy n="66" d="100"/>
        </p:scale>
        <p:origin x="66" y="1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728700"/>
            <a:ext cx="9315450" cy="58054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C40124-044B-477C-97E1-B73FCD0DD15F}"/>
              </a:ext>
            </a:extLst>
          </p:cNvPr>
          <p:cNvSpPr/>
          <p:nvPr/>
        </p:nvSpPr>
        <p:spPr>
          <a:xfrm>
            <a:off x="3017596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33C64A-21E3-4A3C-B4FB-E7E6226BDBB0}"/>
              </a:ext>
            </a:extLst>
          </p:cNvPr>
          <p:cNvSpPr txBox="1"/>
          <p:nvPr/>
        </p:nvSpPr>
        <p:spPr>
          <a:xfrm>
            <a:off x="3065263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9C922584-8952-4350-8D16-1F7A1792F978}"/>
              </a:ext>
            </a:extLst>
          </p:cNvPr>
          <p:cNvSpPr txBox="1"/>
          <p:nvPr/>
        </p:nvSpPr>
        <p:spPr>
          <a:xfrm>
            <a:off x="278651" y="1433821"/>
            <a:ext cx="933207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</a:t>
            </a:r>
            <a:endParaRPr lang="en-US" altLang="ja-JP" sz="4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感染予防・拡散防止のため</a:t>
            </a: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お客様にはご迷惑をお掛けいたしますが</a:t>
            </a:r>
          </a:p>
          <a:p>
            <a:pPr algn="ctr"/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月　 日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月　 日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</a:p>
          <a:p>
            <a:pPr algn="ctr"/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お休みさせていただきます</a:t>
            </a: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またのお越しをお待ちしております</a:t>
            </a:r>
            <a:endParaRPr kumimoji="1" lang="ja-JP" altLang="en-US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310878"/>
            <a:ext cx="9315450" cy="6223272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9C922584-8952-4350-8D16-1F7A1792F978}"/>
              </a:ext>
            </a:extLst>
          </p:cNvPr>
          <p:cNvSpPr txBox="1"/>
          <p:nvPr/>
        </p:nvSpPr>
        <p:spPr>
          <a:xfrm>
            <a:off x="278651" y="884267"/>
            <a:ext cx="9332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月　 日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月　 日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endParaRPr kumimoji="1" lang="ja-JP" altLang="en-US" sz="13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7DDB6E-26DA-4CD1-AA54-5C4BFBEDF20A}"/>
              </a:ext>
            </a:extLst>
          </p:cNvPr>
          <p:cNvSpPr txBox="1"/>
          <p:nvPr/>
        </p:nvSpPr>
        <p:spPr>
          <a:xfrm>
            <a:off x="725260" y="3670868"/>
            <a:ext cx="84388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新型コロナウイルスの感染予防･拡散防止の為、臨時休業させていただきます。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EE9ADC7-F549-42E3-BC05-F7FD2828E2EC}"/>
              </a:ext>
            </a:extLst>
          </p:cNvPr>
          <p:cNvSpPr txBox="1"/>
          <p:nvPr/>
        </p:nvSpPr>
        <p:spPr>
          <a:xfrm>
            <a:off x="278651" y="1822148"/>
            <a:ext cx="933207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臨時休業</a:t>
            </a:r>
            <a:endParaRPr kumimoji="1" lang="ja-JP" altLang="en-US" sz="13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3767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728700"/>
            <a:ext cx="9315450" cy="58054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C40124-044B-477C-97E1-B73FCD0DD15F}"/>
              </a:ext>
            </a:extLst>
          </p:cNvPr>
          <p:cNvSpPr/>
          <p:nvPr/>
        </p:nvSpPr>
        <p:spPr>
          <a:xfrm>
            <a:off x="3017596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33C64A-21E3-4A3C-B4FB-E7E6226BDBB0}"/>
              </a:ext>
            </a:extLst>
          </p:cNvPr>
          <p:cNvSpPr txBox="1"/>
          <p:nvPr/>
        </p:nvSpPr>
        <p:spPr>
          <a:xfrm>
            <a:off x="3065263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3E8D5D-DB75-4498-B968-48EC5142B64A}"/>
              </a:ext>
            </a:extLst>
          </p:cNvPr>
          <p:cNvSpPr txBox="1"/>
          <p:nvPr/>
        </p:nvSpPr>
        <p:spPr>
          <a:xfrm>
            <a:off x="278651" y="1448780"/>
            <a:ext cx="9315450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臨時休業</a:t>
            </a:r>
            <a:br>
              <a:rPr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</a:t>
            </a:r>
            <a:endParaRPr lang="en-US" altLang="ja-JP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感染予防･拡散防止のため</a:t>
            </a:r>
            <a:br>
              <a:rPr lang="en-US" altLang="ja-JP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お客様にはご迷惑をお掛けいたしますが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本日臨時休業とさせていただきます</a:t>
            </a:r>
            <a:br>
              <a:rPr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またのお越しをお待ちしております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5842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6B39E65-7A9D-45B9-AF8D-9686D0687232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990A5A1-6DC3-4CD5-8B3F-EF2408B7E24E}"/>
              </a:ext>
            </a:extLst>
          </p:cNvPr>
          <p:cNvGrpSpPr/>
          <p:nvPr/>
        </p:nvGrpSpPr>
        <p:grpSpPr>
          <a:xfrm>
            <a:off x="7141847" y="3028460"/>
            <a:ext cx="1701745" cy="2827797"/>
            <a:chOff x="1441395" y="237570"/>
            <a:chExt cx="1304653" cy="2167947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AA216EA-2924-4DCF-B451-F08DB6668CEF}"/>
                </a:ext>
              </a:extLst>
            </p:cNvPr>
            <p:cNvGrpSpPr/>
            <p:nvPr/>
          </p:nvGrpSpPr>
          <p:grpSpPr>
            <a:xfrm flipH="1">
              <a:off x="1458116" y="1046254"/>
              <a:ext cx="325490" cy="314996"/>
              <a:chOff x="8960199" y="1517680"/>
              <a:chExt cx="219850" cy="212762"/>
            </a:xfrm>
          </p:grpSpPr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F8BEA402-501D-4288-BBB5-8E39310EAE5B}"/>
                  </a:ext>
                </a:extLst>
              </p:cNvPr>
              <p:cNvSpPr/>
              <p:nvPr/>
            </p:nvSpPr>
            <p:spPr bwMode="auto">
              <a:xfrm rot="18000000">
                <a:off x="9020477" y="1473765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DB63F864-1B4D-461B-9873-D27BAA04568D}"/>
                  </a:ext>
                </a:extLst>
              </p:cNvPr>
              <p:cNvSpPr/>
              <p:nvPr/>
            </p:nvSpPr>
            <p:spPr bwMode="auto">
              <a:xfrm rot="19800000">
                <a:off x="8960199" y="1517680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0EDC108-8B92-496E-8DD0-A93333F85009}"/>
                </a:ext>
              </a:extLst>
            </p:cNvPr>
            <p:cNvGrpSpPr/>
            <p:nvPr/>
          </p:nvGrpSpPr>
          <p:grpSpPr>
            <a:xfrm>
              <a:off x="2386623" y="1046254"/>
              <a:ext cx="325490" cy="314996"/>
              <a:chOff x="8960199" y="1517680"/>
              <a:chExt cx="219850" cy="212762"/>
            </a:xfrm>
          </p:grpSpPr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9E2FF706-508F-415D-8694-C4F77DEB0C1A}"/>
                  </a:ext>
                </a:extLst>
              </p:cNvPr>
              <p:cNvSpPr/>
              <p:nvPr/>
            </p:nvSpPr>
            <p:spPr bwMode="auto">
              <a:xfrm rot="18000000">
                <a:off x="9020477" y="1473765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月 34">
                <a:extLst>
                  <a:ext uri="{FF2B5EF4-FFF2-40B4-BE49-F238E27FC236}">
                    <a16:creationId xmlns:a16="http://schemas.microsoft.com/office/drawing/2014/main" id="{A8862DB0-D2BF-43E9-A641-83FA31AB1D75}"/>
                  </a:ext>
                </a:extLst>
              </p:cNvPr>
              <p:cNvSpPr/>
              <p:nvPr/>
            </p:nvSpPr>
            <p:spPr bwMode="auto">
              <a:xfrm rot="19800000">
                <a:off x="8960199" y="1517680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3154DEA7-8EF4-4AC2-ACB9-FD46BFD716D1}"/>
                </a:ext>
              </a:extLst>
            </p:cNvPr>
            <p:cNvSpPr/>
            <p:nvPr/>
          </p:nvSpPr>
          <p:spPr bwMode="auto">
            <a:xfrm>
              <a:off x="1758135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 295">
              <a:extLst>
                <a:ext uri="{FF2B5EF4-FFF2-40B4-BE49-F238E27FC236}">
                  <a16:creationId xmlns:a16="http://schemas.microsoft.com/office/drawing/2014/main" id="{345C028B-18DA-4F27-877C-C1D907C09EC1}"/>
                </a:ext>
              </a:extLst>
            </p:cNvPr>
            <p:cNvSpPr/>
            <p:nvPr/>
          </p:nvSpPr>
          <p:spPr bwMode="auto">
            <a:xfrm>
              <a:off x="1854077" y="1871595"/>
              <a:ext cx="239261" cy="31413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296">
              <a:extLst>
                <a:ext uri="{FF2B5EF4-FFF2-40B4-BE49-F238E27FC236}">
                  <a16:creationId xmlns:a16="http://schemas.microsoft.com/office/drawing/2014/main" id="{E454BDB5-0CDE-4D09-85A2-987195DFFE62}"/>
                </a:ext>
              </a:extLst>
            </p:cNvPr>
            <p:cNvSpPr/>
            <p:nvPr/>
          </p:nvSpPr>
          <p:spPr bwMode="auto">
            <a:xfrm flipH="1">
              <a:off x="2093336" y="1871595"/>
              <a:ext cx="239261" cy="31413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B8ADCED0-85D3-431E-BEFB-1F1B33CFC00C}"/>
                </a:ext>
              </a:extLst>
            </p:cNvPr>
            <p:cNvSpPr/>
            <p:nvPr/>
          </p:nvSpPr>
          <p:spPr bwMode="auto">
            <a:xfrm>
              <a:off x="1610159" y="1562470"/>
              <a:ext cx="966354" cy="528606"/>
            </a:xfrm>
            <a:prstGeom prst="trapezoid">
              <a:avLst>
                <a:gd name="adj" fmla="val 34296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片側の 2 つの角を丸めた四角形 298">
              <a:extLst>
                <a:ext uri="{FF2B5EF4-FFF2-40B4-BE49-F238E27FC236}">
                  <a16:creationId xmlns:a16="http://schemas.microsoft.com/office/drawing/2014/main" id="{CB8E72AB-3DCB-43FE-990E-68090314E18A}"/>
                </a:ext>
              </a:extLst>
            </p:cNvPr>
            <p:cNvSpPr/>
            <p:nvPr/>
          </p:nvSpPr>
          <p:spPr bwMode="auto">
            <a:xfrm>
              <a:off x="1726870" y="977141"/>
              <a:ext cx="732934" cy="680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涙形 64">
              <a:extLst>
                <a:ext uri="{FF2B5EF4-FFF2-40B4-BE49-F238E27FC236}">
                  <a16:creationId xmlns:a16="http://schemas.microsoft.com/office/drawing/2014/main" id="{B8B15398-08FB-4095-8053-B7E405767490}"/>
                </a:ext>
              </a:extLst>
            </p:cNvPr>
            <p:cNvSpPr/>
            <p:nvPr/>
          </p:nvSpPr>
          <p:spPr bwMode="auto">
            <a:xfrm flipH="1">
              <a:off x="2093337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片側の 2 つの角を丸めた四角形 300">
              <a:extLst>
                <a:ext uri="{FF2B5EF4-FFF2-40B4-BE49-F238E27FC236}">
                  <a16:creationId xmlns:a16="http://schemas.microsoft.com/office/drawing/2014/main" id="{CF7ED440-BA76-4985-ABE6-E08A5525DD86}"/>
                </a:ext>
              </a:extLst>
            </p:cNvPr>
            <p:cNvSpPr/>
            <p:nvPr/>
          </p:nvSpPr>
          <p:spPr bwMode="auto">
            <a:xfrm>
              <a:off x="1792135" y="1659216"/>
              <a:ext cx="599673" cy="4177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304">
              <a:extLst>
                <a:ext uri="{FF2B5EF4-FFF2-40B4-BE49-F238E27FC236}">
                  <a16:creationId xmlns:a16="http://schemas.microsoft.com/office/drawing/2014/main" id="{C165DD0A-26EE-4E7B-9386-D327A5FB95DD}"/>
                </a:ext>
              </a:extLst>
            </p:cNvPr>
            <p:cNvSpPr/>
            <p:nvPr/>
          </p:nvSpPr>
          <p:spPr bwMode="auto">
            <a:xfrm>
              <a:off x="1817592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305">
              <a:extLst>
                <a:ext uri="{FF2B5EF4-FFF2-40B4-BE49-F238E27FC236}">
                  <a16:creationId xmlns:a16="http://schemas.microsoft.com/office/drawing/2014/main" id="{46EF6A59-9F91-47AA-8B49-C9CE2976F70C}"/>
                </a:ext>
              </a:extLst>
            </p:cNvPr>
            <p:cNvSpPr/>
            <p:nvPr/>
          </p:nvSpPr>
          <p:spPr bwMode="auto">
            <a:xfrm>
              <a:off x="2302696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角丸四角形 559">
              <a:extLst>
                <a:ext uri="{FF2B5EF4-FFF2-40B4-BE49-F238E27FC236}">
                  <a16:creationId xmlns:a16="http://schemas.microsoft.com/office/drawing/2014/main" id="{01FCB41F-AE0D-4FA9-B140-D9CC62C71C03}"/>
                </a:ext>
              </a:extLst>
            </p:cNvPr>
            <p:cNvSpPr/>
            <p:nvPr/>
          </p:nvSpPr>
          <p:spPr bwMode="auto">
            <a:xfrm rot="10085881">
              <a:off x="1940476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台形 441">
              <a:extLst>
                <a:ext uri="{FF2B5EF4-FFF2-40B4-BE49-F238E27FC236}">
                  <a16:creationId xmlns:a16="http://schemas.microsoft.com/office/drawing/2014/main" id="{5D97D772-2F9F-4CCF-81F8-F190B2452180}"/>
                </a:ext>
              </a:extLst>
            </p:cNvPr>
            <p:cNvSpPr/>
            <p:nvPr/>
          </p:nvSpPr>
          <p:spPr bwMode="auto">
            <a:xfrm rot="9000000">
              <a:off x="1800976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角丸四角形 559">
              <a:extLst>
                <a:ext uri="{FF2B5EF4-FFF2-40B4-BE49-F238E27FC236}">
                  <a16:creationId xmlns:a16="http://schemas.microsoft.com/office/drawing/2014/main" id="{7D7D3387-1B8D-4095-A28B-2C9219F2C320}"/>
                </a:ext>
              </a:extLst>
            </p:cNvPr>
            <p:cNvSpPr/>
            <p:nvPr/>
          </p:nvSpPr>
          <p:spPr bwMode="auto">
            <a:xfrm rot="11514119" flipH="1">
              <a:off x="1937552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台形 441">
              <a:extLst>
                <a:ext uri="{FF2B5EF4-FFF2-40B4-BE49-F238E27FC236}">
                  <a16:creationId xmlns:a16="http://schemas.microsoft.com/office/drawing/2014/main" id="{F612A23A-42C7-44D7-AAB2-B3FC56F23EDB}"/>
                </a:ext>
              </a:extLst>
            </p:cNvPr>
            <p:cNvSpPr/>
            <p:nvPr/>
          </p:nvSpPr>
          <p:spPr bwMode="auto">
            <a:xfrm rot="12600000" flipH="1">
              <a:off x="2123513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7004EAAB-6C90-4389-BA5C-C80C03DC6DD6}"/>
                </a:ext>
              </a:extLst>
            </p:cNvPr>
            <p:cNvGrpSpPr/>
            <p:nvPr/>
          </p:nvGrpSpPr>
          <p:grpSpPr>
            <a:xfrm flipH="1">
              <a:off x="2411941" y="749732"/>
              <a:ext cx="334107" cy="343848"/>
              <a:chOff x="8472560" y="1251585"/>
              <a:chExt cx="225670" cy="232250"/>
            </a:xfrm>
          </p:grpSpPr>
          <p:sp>
            <p:nvSpPr>
              <p:cNvPr id="32" name="円/楕円 342">
                <a:extLst>
                  <a:ext uri="{FF2B5EF4-FFF2-40B4-BE49-F238E27FC236}">
                    <a16:creationId xmlns:a16="http://schemas.microsoft.com/office/drawing/2014/main" id="{E98DF64E-5C76-4079-A28D-43492D478763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43">
                <a:extLst>
                  <a:ext uri="{FF2B5EF4-FFF2-40B4-BE49-F238E27FC236}">
                    <a16:creationId xmlns:a16="http://schemas.microsoft.com/office/drawing/2014/main" id="{51515480-77FE-4BB7-A3EB-1BFCD23814F7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472C2F91-D24C-42EF-97D0-8664227EADA8}"/>
                </a:ext>
              </a:extLst>
            </p:cNvPr>
            <p:cNvGrpSpPr/>
            <p:nvPr/>
          </p:nvGrpSpPr>
          <p:grpSpPr>
            <a:xfrm>
              <a:off x="1441395" y="749732"/>
              <a:ext cx="334107" cy="343848"/>
              <a:chOff x="8472560" y="1251585"/>
              <a:chExt cx="225670" cy="232250"/>
            </a:xfrm>
          </p:grpSpPr>
          <p:sp>
            <p:nvSpPr>
              <p:cNvPr id="30" name="円/楕円 340">
                <a:extLst>
                  <a:ext uri="{FF2B5EF4-FFF2-40B4-BE49-F238E27FC236}">
                    <a16:creationId xmlns:a16="http://schemas.microsoft.com/office/drawing/2014/main" id="{E1B3F818-88D1-43D7-A113-17CCE528868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41">
                <a:extLst>
                  <a:ext uri="{FF2B5EF4-FFF2-40B4-BE49-F238E27FC236}">
                    <a16:creationId xmlns:a16="http://schemas.microsoft.com/office/drawing/2014/main" id="{0F1DED92-1BCB-4D5D-A039-6272126BE39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円/楕円 303">
              <a:extLst>
                <a:ext uri="{FF2B5EF4-FFF2-40B4-BE49-F238E27FC236}">
                  <a16:creationId xmlns:a16="http://schemas.microsoft.com/office/drawing/2014/main" id="{45EEF259-E2E5-44DC-8842-DC8BE37769E3}"/>
                </a:ext>
              </a:extLst>
            </p:cNvPr>
            <p:cNvSpPr/>
            <p:nvPr/>
          </p:nvSpPr>
          <p:spPr bwMode="auto">
            <a:xfrm>
              <a:off x="1610403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台形 25">
              <a:extLst>
                <a:ext uri="{FF2B5EF4-FFF2-40B4-BE49-F238E27FC236}">
                  <a16:creationId xmlns:a16="http://schemas.microsoft.com/office/drawing/2014/main" id="{967BAB56-C616-4E01-8B95-643F12FB497E}"/>
                </a:ext>
              </a:extLst>
            </p:cNvPr>
            <p:cNvSpPr/>
            <p:nvPr/>
          </p:nvSpPr>
          <p:spPr bwMode="auto">
            <a:xfrm>
              <a:off x="1500337" y="237570"/>
              <a:ext cx="1186001" cy="549962"/>
            </a:xfrm>
            <a:prstGeom prst="trapezoid">
              <a:avLst>
                <a:gd name="adj" fmla="val 65513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アーチ 26">
              <a:extLst>
                <a:ext uri="{FF2B5EF4-FFF2-40B4-BE49-F238E27FC236}">
                  <a16:creationId xmlns:a16="http://schemas.microsoft.com/office/drawing/2014/main" id="{F1586883-EF4A-47F9-92D7-4613921FA3BD}"/>
                </a:ext>
              </a:extLst>
            </p:cNvPr>
            <p:cNvSpPr/>
            <p:nvPr/>
          </p:nvSpPr>
          <p:spPr bwMode="auto">
            <a:xfrm>
              <a:off x="1963668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アーチ 27">
              <a:extLst>
                <a:ext uri="{FF2B5EF4-FFF2-40B4-BE49-F238E27FC236}">
                  <a16:creationId xmlns:a16="http://schemas.microsoft.com/office/drawing/2014/main" id="{A7E63F77-F381-473B-9469-3D0E62DF4CBF}"/>
                </a:ext>
              </a:extLst>
            </p:cNvPr>
            <p:cNvSpPr/>
            <p:nvPr/>
          </p:nvSpPr>
          <p:spPr bwMode="auto">
            <a:xfrm>
              <a:off x="1701429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アーチ 28">
              <a:extLst>
                <a:ext uri="{FF2B5EF4-FFF2-40B4-BE49-F238E27FC236}">
                  <a16:creationId xmlns:a16="http://schemas.microsoft.com/office/drawing/2014/main" id="{5A04D177-B5AD-4EB0-92C8-B41E99C53E30}"/>
                </a:ext>
              </a:extLst>
            </p:cNvPr>
            <p:cNvSpPr/>
            <p:nvPr/>
          </p:nvSpPr>
          <p:spPr bwMode="auto">
            <a:xfrm>
              <a:off x="2155508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F989957-D2E7-4C7E-9F09-5E98EB11D9BB}"/>
              </a:ext>
            </a:extLst>
          </p:cNvPr>
          <p:cNvSpPr txBox="1"/>
          <p:nvPr/>
        </p:nvSpPr>
        <p:spPr>
          <a:xfrm>
            <a:off x="0" y="758982"/>
            <a:ext cx="9905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臨時休業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40744A8-8E78-4064-B5ED-9C2E51634880}"/>
              </a:ext>
            </a:extLst>
          </p:cNvPr>
          <p:cNvSpPr txBox="1"/>
          <p:nvPr/>
        </p:nvSpPr>
        <p:spPr>
          <a:xfrm>
            <a:off x="805636" y="2212509"/>
            <a:ext cx="616225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お客様にはご迷惑をお掛けいたしますが、</a:t>
            </a:r>
            <a:r>
              <a:rPr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新型コロナウイルスの感染予防･拡散防止のため</a:t>
            </a:r>
            <a:r>
              <a:rPr lang="ja-JP" altLang="en-US" sz="40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、しばらく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休業とさせていただきます。</a:t>
            </a:r>
            <a:endParaRPr kumimoji="1"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4379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6B39E65-7A9D-45B9-AF8D-9686D0687232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447C002-D2E5-43C9-B3FB-AD83B71E16F7}"/>
              </a:ext>
            </a:extLst>
          </p:cNvPr>
          <p:cNvSpPr txBox="1"/>
          <p:nvPr/>
        </p:nvSpPr>
        <p:spPr>
          <a:xfrm>
            <a:off x="749740" y="895427"/>
            <a:ext cx="8388725" cy="28623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新型コロナウイルスの感染予防･拡散防止の為</a:t>
            </a:r>
            <a:r>
              <a:rPr lang="ja-JP" altLang="en-US" sz="60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しばらく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休業します</a:t>
            </a:r>
            <a:endParaRPr kumimoji="1" lang="ja-JP" altLang="en-US" sz="4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8A67E05-7267-4435-88F9-0168E11E1560}"/>
              </a:ext>
            </a:extLst>
          </p:cNvPr>
          <p:cNvGrpSpPr/>
          <p:nvPr/>
        </p:nvGrpSpPr>
        <p:grpSpPr>
          <a:xfrm>
            <a:off x="3112545" y="3757749"/>
            <a:ext cx="3600400" cy="2937638"/>
            <a:chOff x="1431699" y="638731"/>
            <a:chExt cx="2194451" cy="1790496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AB54FCE-6A0E-4AE0-AB43-82BF03E8147F}"/>
                </a:ext>
              </a:extLst>
            </p:cNvPr>
            <p:cNvGrpSpPr/>
            <p:nvPr/>
          </p:nvGrpSpPr>
          <p:grpSpPr>
            <a:xfrm>
              <a:off x="2567872" y="638731"/>
              <a:ext cx="1058278" cy="1790496"/>
              <a:chOff x="3672669" y="3084576"/>
              <a:chExt cx="2240646" cy="3790939"/>
            </a:xfrm>
          </p:grpSpPr>
          <p:sp>
            <p:nvSpPr>
              <p:cNvPr id="39" name="円/楕円 506">
                <a:extLst>
                  <a:ext uri="{FF2B5EF4-FFF2-40B4-BE49-F238E27FC236}">
                    <a16:creationId xmlns:a16="http://schemas.microsoft.com/office/drawing/2014/main" id="{9A018C4B-FEEA-4495-B0AD-A0A7BA64AD8A}"/>
                  </a:ext>
                </a:extLst>
              </p:cNvPr>
              <p:cNvSpPr/>
              <p:nvPr/>
            </p:nvSpPr>
            <p:spPr bwMode="auto">
              <a:xfrm>
                <a:off x="3825264" y="3084576"/>
                <a:ext cx="1935456" cy="191412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 507">
                <a:extLst>
                  <a:ext uri="{FF2B5EF4-FFF2-40B4-BE49-F238E27FC236}">
                    <a16:creationId xmlns:a16="http://schemas.microsoft.com/office/drawing/2014/main" id="{16649551-6F9F-45B8-8408-3E088B6706D6}"/>
                  </a:ext>
                </a:extLst>
              </p:cNvPr>
              <p:cNvSpPr/>
              <p:nvPr/>
            </p:nvSpPr>
            <p:spPr bwMode="auto">
              <a:xfrm>
                <a:off x="4381419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508">
                <a:extLst>
                  <a:ext uri="{FF2B5EF4-FFF2-40B4-BE49-F238E27FC236}">
                    <a16:creationId xmlns:a16="http://schemas.microsoft.com/office/drawing/2014/main" id="{857604F0-43C0-4835-BF1F-0693F9BF21CA}"/>
                  </a:ext>
                </a:extLst>
              </p:cNvPr>
              <p:cNvSpPr/>
              <p:nvPr/>
            </p:nvSpPr>
            <p:spPr bwMode="auto">
              <a:xfrm flipH="1">
                <a:off x="4792330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涙形 64">
                <a:extLst>
                  <a:ext uri="{FF2B5EF4-FFF2-40B4-BE49-F238E27FC236}">
                    <a16:creationId xmlns:a16="http://schemas.microsoft.com/office/drawing/2014/main" id="{1A3F9FF8-FA52-4B54-9EB4-E49F89CE69F9}"/>
                  </a:ext>
                </a:extLst>
              </p:cNvPr>
              <p:cNvSpPr/>
              <p:nvPr/>
            </p:nvSpPr>
            <p:spPr bwMode="auto">
              <a:xfrm>
                <a:off x="4216647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涙形 64">
                <a:extLst>
                  <a:ext uri="{FF2B5EF4-FFF2-40B4-BE49-F238E27FC236}">
                    <a16:creationId xmlns:a16="http://schemas.microsoft.com/office/drawing/2014/main" id="{035BFDD5-EAD9-479C-B1BA-DA5018786ADD}"/>
                  </a:ext>
                </a:extLst>
              </p:cNvPr>
              <p:cNvSpPr/>
              <p:nvPr/>
            </p:nvSpPr>
            <p:spPr bwMode="auto">
              <a:xfrm flipH="1">
                <a:off x="4792332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FCD6FBA9-A2A4-4CDF-B847-0505514116CA}"/>
                  </a:ext>
                </a:extLst>
              </p:cNvPr>
              <p:cNvSpPr/>
              <p:nvPr/>
            </p:nvSpPr>
            <p:spPr bwMode="auto">
              <a:xfrm>
                <a:off x="4004548" y="5273682"/>
                <a:ext cx="1575563" cy="892133"/>
              </a:xfrm>
              <a:prstGeom prst="trapezoid">
                <a:avLst>
                  <a:gd name="adj" fmla="val 34296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片側の 2 つの角を丸めた四角形 513">
                <a:extLst>
                  <a:ext uri="{FF2B5EF4-FFF2-40B4-BE49-F238E27FC236}">
                    <a16:creationId xmlns:a16="http://schemas.microsoft.com/office/drawing/2014/main" id="{E33299C1-4A45-4FE4-9ECC-400B660E7EA1}"/>
                  </a:ext>
                </a:extLst>
              </p:cNvPr>
              <p:cNvSpPr/>
              <p:nvPr/>
            </p:nvSpPr>
            <p:spPr bwMode="auto">
              <a:xfrm>
                <a:off x="4162951" y="4422383"/>
                <a:ext cx="1258760" cy="11685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ABE6F98F-9D01-4CD9-A68F-CED31C824012}"/>
                  </a:ext>
                </a:extLst>
              </p:cNvPr>
              <p:cNvSpPr/>
              <p:nvPr/>
            </p:nvSpPr>
            <p:spPr bwMode="auto">
              <a:xfrm rot="10800000">
                <a:off x="4443696" y="4882111"/>
                <a:ext cx="697264" cy="708848"/>
              </a:xfrm>
              <a:prstGeom prst="trapezoid">
                <a:avLst>
                  <a:gd name="adj" fmla="val 3176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19ED8EE6-49D0-438F-8F7B-F29460D0449A}"/>
                  </a:ext>
                </a:extLst>
              </p:cNvPr>
              <p:cNvSpPr/>
              <p:nvPr/>
            </p:nvSpPr>
            <p:spPr bwMode="auto">
              <a:xfrm>
                <a:off x="4659596" y="5062026"/>
                <a:ext cx="265464" cy="528933"/>
              </a:xfrm>
              <a:prstGeom prst="trapezoid">
                <a:avLst>
                  <a:gd name="adj" fmla="val 30184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4BAFFBB4-B30D-402F-AA76-F60334A393B6}"/>
                  </a:ext>
                </a:extLst>
              </p:cNvPr>
              <p:cNvSpPr/>
              <p:nvPr/>
            </p:nvSpPr>
            <p:spPr bwMode="auto">
              <a:xfrm rot="10800000">
                <a:off x="4654518" y="4961681"/>
                <a:ext cx="275622" cy="144561"/>
              </a:xfrm>
              <a:prstGeom prst="trapezoid">
                <a:avLst>
                  <a:gd name="adj" fmla="val 53113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円/楕円 517">
                <a:extLst>
                  <a:ext uri="{FF2B5EF4-FFF2-40B4-BE49-F238E27FC236}">
                    <a16:creationId xmlns:a16="http://schemas.microsoft.com/office/drawing/2014/main" id="{A4ED797D-19D5-4BB4-AFD2-8EE119DFDCF7}"/>
                  </a:ext>
                </a:extLst>
              </p:cNvPr>
              <p:cNvSpPr/>
              <p:nvPr/>
            </p:nvSpPr>
            <p:spPr bwMode="auto">
              <a:xfrm>
                <a:off x="431876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18">
                <a:extLst>
                  <a:ext uri="{FF2B5EF4-FFF2-40B4-BE49-F238E27FC236}">
                    <a16:creationId xmlns:a16="http://schemas.microsoft.com/office/drawing/2014/main" id="{1FA9CB1A-43E8-479C-B0CF-722DED198209}"/>
                  </a:ext>
                </a:extLst>
              </p:cNvPr>
              <p:cNvSpPr/>
              <p:nvPr/>
            </p:nvSpPr>
            <p:spPr bwMode="auto">
              <a:xfrm>
                <a:off x="515189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月 548">
                <a:extLst>
                  <a:ext uri="{FF2B5EF4-FFF2-40B4-BE49-F238E27FC236}">
                    <a16:creationId xmlns:a16="http://schemas.microsoft.com/office/drawing/2014/main" id="{C7881DDD-CF49-4516-AE19-9A4AD1F25BD1}"/>
                  </a:ext>
                </a:extLst>
              </p:cNvPr>
              <p:cNvSpPr/>
              <p:nvPr/>
            </p:nvSpPr>
            <p:spPr bwMode="auto">
              <a:xfrm rot="1800000" flipH="1">
                <a:off x="3735696" y="4448056"/>
                <a:ext cx="576181" cy="537957"/>
              </a:xfrm>
              <a:custGeom>
                <a:avLst/>
                <a:gdLst>
                  <a:gd name="connsiteX0" fmla="*/ 576181 w 576181"/>
                  <a:gd name="connsiteY0" fmla="*/ 414026 h 537957"/>
                  <a:gd name="connsiteX1" fmla="*/ 240458 w 576181"/>
                  <a:gd name="connsiteY1" fmla="*/ 0 h 537957"/>
                  <a:gd name="connsiteX2" fmla="*/ 0 w 576181"/>
                  <a:gd name="connsiteY2" fmla="*/ 267465 h 537957"/>
                  <a:gd name="connsiteX3" fmla="*/ 270491 w 576181"/>
                  <a:gd name="connsiteY3" fmla="*/ 537957 h 537957"/>
                  <a:gd name="connsiteX4" fmla="*/ 270491 w 576181"/>
                  <a:gd name="connsiteY4" fmla="*/ 537955 h 537957"/>
                  <a:gd name="connsiteX5" fmla="*/ 219623 w 576181"/>
                  <a:gd name="connsiteY5" fmla="*/ 332992 h 537957"/>
                  <a:gd name="connsiteX6" fmla="*/ 576181 w 576181"/>
                  <a:gd name="connsiteY6" fmla="*/ 414027 h 537957"/>
                  <a:gd name="connsiteX7" fmla="*/ 576181 w 576181"/>
                  <a:gd name="connsiteY7" fmla="*/ 414026 h 53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1" h="537957">
                    <a:moveTo>
                      <a:pt x="576181" y="414026"/>
                    </a:moveTo>
                    <a:cubicBezTo>
                      <a:pt x="520227" y="345022"/>
                      <a:pt x="336488" y="24427"/>
                      <a:pt x="240458" y="0"/>
                    </a:cubicBezTo>
                    <a:cubicBezTo>
                      <a:pt x="105125" y="13647"/>
                      <a:pt x="0" y="128279"/>
                      <a:pt x="0" y="267465"/>
                    </a:cubicBezTo>
                    <a:cubicBezTo>
                      <a:pt x="0" y="416853"/>
                      <a:pt x="121103" y="537957"/>
                      <a:pt x="270491" y="537957"/>
                    </a:cubicBezTo>
                    <a:lnTo>
                      <a:pt x="270491" y="537955"/>
                    </a:lnTo>
                    <a:cubicBezTo>
                      <a:pt x="241174" y="472421"/>
                      <a:pt x="223020" y="403312"/>
                      <a:pt x="219623" y="332992"/>
                    </a:cubicBezTo>
                    <a:cubicBezTo>
                      <a:pt x="297798" y="448522"/>
                      <a:pt x="453263" y="484993"/>
                      <a:pt x="576181" y="414027"/>
                    </a:cubicBezTo>
                    <a:lnTo>
                      <a:pt x="576181" y="41402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月 550">
                <a:extLst>
                  <a:ext uri="{FF2B5EF4-FFF2-40B4-BE49-F238E27FC236}">
                    <a16:creationId xmlns:a16="http://schemas.microsoft.com/office/drawing/2014/main" id="{9AC10137-FBED-4ABC-BA3F-DA72A87BE2A6}"/>
                  </a:ext>
                </a:extLst>
              </p:cNvPr>
              <p:cNvSpPr/>
              <p:nvPr/>
            </p:nvSpPr>
            <p:spPr bwMode="auto">
              <a:xfrm rot="19800000">
                <a:off x="5276307" y="4467481"/>
                <a:ext cx="576182" cy="537956"/>
              </a:xfrm>
              <a:custGeom>
                <a:avLst/>
                <a:gdLst>
                  <a:gd name="connsiteX0" fmla="*/ 240460 w 576182"/>
                  <a:gd name="connsiteY0" fmla="*/ 0 h 537956"/>
                  <a:gd name="connsiteX1" fmla="*/ 576181 w 576182"/>
                  <a:gd name="connsiteY1" fmla="*/ 414026 h 537956"/>
                  <a:gd name="connsiteX2" fmla="*/ 576182 w 576182"/>
                  <a:gd name="connsiteY2" fmla="*/ 414027 h 537956"/>
                  <a:gd name="connsiteX3" fmla="*/ 219623 w 576182"/>
                  <a:gd name="connsiteY3" fmla="*/ 332991 h 537956"/>
                  <a:gd name="connsiteX4" fmla="*/ 270491 w 576182"/>
                  <a:gd name="connsiteY4" fmla="*/ 537955 h 537956"/>
                  <a:gd name="connsiteX5" fmla="*/ 270491 w 576182"/>
                  <a:gd name="connsiteY5" fmla="*/ 537956 h 537956"/>
                  <a:gd name="connsiteX6" fmla="*/ 0 w 576182"/>
                  <a:gd name="connsiteY6" fmla="*/ 267464 h 537956"/>
                  <a:gd name="connsiteX7" fmla="*/ 240460 w 576182"/>
                  <a:gd name="connsiteY7" fmla="*/ 0 h 53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2" h="537956">
                    <a:moveTo>
                      <a:pt x="240460" y="0"/>
                    </a:moveTo>
                    <a:cubicBezTo>
                      <a:pt x="336490" y="24427"/>
                      <a:pt x="520227" y="345022"/>
                      <a:pt x="576181" y="414026"/>
                    </a:cubicBezTo>
                    <a:lnTo>
                      <a:pt x="576182" y="414027"/>
                    </a:lnTo>
                    <a:cubicBezTo>
                      <a:pt x="453263" y="484994"/>
                      <a:pt x="297797" y="448522"/>
                      <a:pt x="219623" y="332991"/>
                    </a:cubicBezTo>
                    <a:cubicBezTo>
                      <a:pt x="223020" y="403312"/>
                      <a:pt x="241174" y="472421"/>
                      <a:pt x="270491" y="537955"/>
                    </a:cubicBezTo>
                    <a:lnTo>
                      <a:pt x="270491" y="537956"/>
                    </a:lnTo>
                    <a:cubicBezTo>
                      <a:pt x="121103" y="537957"/>
                      <a:pt x="0" y="416853"/>
                      <a:pt x="0" y="267464"/>
                    </a:cubicBezTo>
                    <a:cubicBezTo>
                      <a:pt x="0" y="128279"/>
                      <a:pt x="105126" y="13646"/>
                      <a:pt x="2404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46040666-0034-41FF-AACA-9B4BAFD20BEA}"/>
                  </a:ext>
                </a:extLst>
              </p:cNvPr>
              <p:cNvGrpSpPr/>
              <p:nvPr/>
            </p:nvGrpSpPr>
            <p:grpSpPr>
              <a:xfrm>
                <a:off x="4516959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74" name="角丸四角形 559">
                  <a:extLst>
                    <a:ext uri="{FF2B5EF4-FFF2-40B4-BE49-F238E27FC236}">
                      <a16:creationId xmlns:a16="http://schemas.microsoft.com/office/drawing/2014/main" id="{DAAED1F9-6DEF-4AC6-B3EB-3C8E80802F8A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台形 441">
                  <a:extLst>
                    <a:ext uri="{FF2B5EF4-FFF2-40B4-BE49-F238E27FC236}">
                      <a16:creationId xmlns:a16="http://schemas.microsoft.com/office/drawing/2014/main" id="{B7E29EEF-0A9C-4933-8863-F544A84AB646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台形 441">
                  <a:extLst>
                    <a:ext uri="{FF2B5EF4-FFF2-40B4-BE49-F238E27FC236}">
                      <a16:creationId xmlns:a16="http://schemas.microsoft.com/office/drawing/2014/main" id="{49DE5147-9833-4C82-982F-CD1C77C436F5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6353F664-FE3A-495C-96DD-28CA0630164A}"/>
                  </a:ext>
                </a:extLst>
              </p:cNvPr>
              <p:cNvGrpSpPr/>
              <p:nvPr/>
            </p:nvGrpSpPr>
            <p:grpSpPr>
              <a:xfrm flipH="1">
                <a:off x="4285570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71" name="角丸四角形 559">
                  <a:extLst>
                    <a:ext uri="{FF2B5EF4-FFF2-40B4-BE49-F238E27FC236}">
                      <a16:creationId xmlns:a16="http://schemas.microsoft.com/office/drawing/2014/main" id="{CD203A97-3FB7-4AE2-AE23-FCAD016583C0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台形 441">
                  <a:extLst>
                    <a:ext uri="{FF2B5EF4-FFF2-40B4-BE49-F238E27FC236}">
                      <a16:creationId xmlns:a16="http://schemas.microsoft.com/office/drawing/2014/main" id="{06558B13-EE7B-4A37-91A7-F0E7D5842FDC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台形 441">
                  <a:extLst>
                    <a:ext uri="{FF2B5EF4-FFF2-40B4-BE49-F238E27FC236}">
                      <a16:creationId xmlns:a16="http://schemas.microsoft.com/office/drawing/2014/main" id="{70FC7A60-A2FB-47FD-9C70-DBB574F502A8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3F3C7E30-B29F-4164-9A11-7C31C269B2FA}"/>
                  </a:ext>
                </a:extLst>
              </p:cNvPr>
              <p:cNvGrpSpPr/>
              <p:nvPr/>
            </p:nvGrpSpPr>
            <p:grpSpPr>
              <a:xfrm flipH="1">
                <a:off x="5339511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69" name="円/楕円 536">
                  <a:extLst>
                    <a:ext uri="{FF2B5EF4-FFF2-40B4-BE49-F238E27FC236}">
                      <a16:creationId xmlns:a16="http://schemas.microsoft.com/office/drawing/2014/main" id="{7E3D0224-23ED-4403-955A-4C9FE04CF63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円/楕円 537">
                  <a:extLst>
                    <a:ext uri="{FF2B5EF4-FFF2-40B4-BE49-F238E27FC236}">
                      <a16:creationId xmlns:a16="http://schemas.microsoft.com/office/drawing/2014/main" id="{8D584F68-A99A-4494-B5B7-26A2563E0A62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F675FDB8-3EE3-4408-A0AA-D25FE3A69C02}"/>
                  </a:ext>
                </a:extLst>
              </p:cNvPr>
              <p:cNvGrpSpPr/>
              <p:nvPr/>
            </p:nvGrpSpPr>
            <p:grpSpPr>
              <a:xfrm>
                <a:off x="3672669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67" name="円/楕円 534">
                  <a:extLst>
                    <a:ext uri="{FF2B5EF4-FFF2-40B4-BE49-F238E27FC236}">
                      <a16:creationId xmlns:a16="http://schemas.microsoft.com/office/drawing/2014/main" id="{EE7BCAB2-0F66-4EDB-B1E3-ACBAC6CAA6E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/楕円 535">
                  <a:extLst>
                    <a:ext uri="{FF2B5EF4-FFF2-40B4-BE49-F238E27FC236}">
                      <a16:creationId xmlns:a16="http://schemas.microsoft.com/office/drawing/2014/main" id="{C4148261-4DC0-45B1-8437-D833A2468A0B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円/楕円 525">
                <a:extLst>
                  <a:ext uri="{FF2B5EF4-FFF2-40B4-BE49-F238E27FC236}">
                    <a16:creationId xmlns:a16="http://schemas.microsoft.com/office/drawing/2014/main" id="{C36BBA61-EF6E-44E1-A172-2574B00AE419}"/>
                  </a:ext>
                </a:extLst>
              </p:cNvPr>
              <p:cNvSpPr/>
              <p:nvPr/>
            </p:nvSpPr>
            <p:spPr bwMode="auto">
              <a:xfrm>
                <a:off x="3962927" y="3330351"/>
                <a:ext cx="1658810" cy="165881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アーチ 58">
                <a:extLst>
                  <a:ext uri="{FF2B5EF4-FFF2-40B4-BE49-F238E27FC236}">
                    <a16:creationId xmlns:a16="http://schemas.microsoft.com/office/drawing/2014/main" id="{B52E12F7-3625-4206-B15D-30EA7D107448}"/>
                  </a:ext>
                </a:extLst>
              </p:cNvPr>
              <p:cNvSpPr/>
              <p:nvPr/>
            </p:nvSpPr>
            <p:spPr bwMode="auto">
              <a:xfrm>
                <a:off x="4569635" y="4352022"/>
                <a:ext cx="436194" cy="43619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アーチ 59">
                <a:extLst>
                  <a:ext uri="{FF2B5EF4-FFF2-40B4-BE49-F238E27FC236}">
                    <a16:creationId xmlns:a16="http://schemas.microsoft.com/office/drawing/2014/main" id="{1F8DBF0E-2294-44E7-9F12-D81029DC8110}"/>
                  </a:ext>
                </a:extLst>
              </p:cNvPr>
              <p:cNvSpPr/>
              <p:nvPr/>
            </p:nvSpPr>
            <p:spPr bwMode="auto">
              <a:xfrm>
                <a:off x="4119258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アーチ 60">
                <a:extLst>
                  <a:ext uri="{FF2B5EF4-FFF2-40B4-BE49-F238E27FC236}">
                    <a16:creationId xmlns:a16="http://schemas.microsoft.com/office/drawing/2014/main" id="{D4F91C2C-A1C4-457B-A600-721A567116E9}"/>
                  </a:ext>
                </a:extLst>
              </p:cNvPr>
              <p:cNvSpPr/>
              <p:nvPr/>
            </p:nvSpPr>
            <p:spPr bwMode="auto">
              <a:xfrm>
                <a:off x="4899106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07">
                <a:extLst>
                  <a:ext uri="{FF2B5EF4-FFF2-40B4-BE49-F238E27FC236}">
                    <a16:creationId xmlns:a16="http://schemas.microsoft.com/office/drawing/2014/main" id="{403E976A-C356-42CD-9332-2AC2C4BD1663}"/>
                  </a:ext>
                </a:extLst>
              </p:cNvPr>
              <p:cNvSpPr/>
              <p:nvPr/>
            </p:nvSpPr>
            <p:spPr bwMode="auto">
              <a:xfrm>
                <a:off x="3744219" y="3199321"/>
                <a:ext cx="2101622" cy="1051596"/>
              </a:xfrm>
              <a:custGeom>
                <a:avLst/>
                <a:gdLst/>
                <a:ahLst/>
                <a:cxnLst/>
                <a:rect l="l" t="t" r="r" b="b"/>
                <a:pathLst>
                  <a:path w="2101622" h="1051596">
                    <a:moveTo>
                      <a:pt x="1048108" y="0"/>
                    </a:moveTo>
                    <a:cubicBezTo>
                      <a:pt x="1506826" y="0"/>
                      <a:pt x="1882145" y="306092"/>
                      <a:pt x="1910252" y="693087"/>
                    </a:cubicBezTo>
                    <a:cubicBezTo>
                      <a:pt x="1970430" y="742937"/>
                      <a:pt x="2034579" y="788013"/>
                      <a:pt x="2101622" y="828789"/>
                    </a:cubicBezTo>
                    <a:lnTo>
                      <a:pt x="2101622" y="828789"/>
                    </a:lnTo>
                    <a:cubicBezTo>
                      <a:pt x="1953733" y="976679"/>
                      <a:pt x="1715583" y="982186"/>
                      <a:pt x="1551043" y="847086"/>
                    </a:cubicBezTo>
                    <a:cubicBezTo>
                      <a:pt x="1592026" y="917989"/>
                      <a:pt x="1642518" y="983049"/>
                      <a:pt x="1701293" y="1039834"/>
                    </a:cubicBezTo>
                    <a:lnTo>
                      <a:pt x="1701293" y="1039835"/>
                    </a:lnTo>
                    <a:cubicBezTo>
                      <a:pt x="1536302" y="1084044"/>
                      <a:pt x="1362498" y="1000373"/>
                      <a:pt x="1258575" y="843416"/>
                    </a:cubicBezTo>
                    <a:cubicBezTo>
                      <a:pt x="1273304" y="897743"/>
                      <a:pt x="1294423" y="949595"/>
                      <a:pt x="1320233" y="998377"/>
                    </a:cubicBezTo>
                    <a:cubicBezTo>
                      <a:pt x="1208754" y="998377"/>
                      <a:pt x="1110148" y="923610"/>
                      <a:pt x="1050812" y="808691"/>
                    </a:cubicBezTo>
                    <a:cubicBezTo>
                      <a:pt x="991475" y="923610"/>
                      <a:pt x="892869" y="998377"/>
                      <a:pt x="781390" y="998377"/>
                    </a:cubicBezTo>
                    <a:cubicBezTo>
                      <a:pt x="807201" y="949595"/>
                      <a:pt x="828319" y="897743"/>
                      <a:pt x="843048" y="843416"/>
                    </a:cubicBezTo>
                    <a:cubicBezTo>
                      <a:pt x="739125" y="1000373"/>
                      <a:pt x="565321" y="1084044"/>
                      <a:pt x="400331" y="1039835"/>
                    </a:cubicBezTo>
                    <a:lnTo>
                      <a:pt x="400331" y="1039834"/>
                    </a:lnTo>
                    <a:cubicBezTo>
                      <a:pt x="459105" y="983049"/>
                      <a:pt x="509597" y="917989"/>
                      <a:pt x="550581" y="847085"/>
                    </a:cubicBezTo>
                    <a:cubicBezTo>
                      <a:pt x="386040" y="982186"/>
                      <a:pt x="147890" y="976679"/>
                      <a:pt x="0" y="828789"/>
                    </a:cubicBezTo>
                    <a:lnTo>
                      <a:pt x="1" y="828789"/>
                    </a:lnTo>
                    <a:cubicBezTo>
                      <a:pt x="64864" y="789339"/>
                      <a:pt x="127018" y="745864"/>
                      <a:pt x="185666" y="698150"/>
                    </a:cubicBezTo>
                    <a:cubicBezTo>
                      <a:pt x="210799" y="308768"/>
                      <a:pt x="587390" y="0"/>
                      <a:pt x="10481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円/楕円 609">
                <a:extLst>
                  <a:ext uri="{FF2B5EF4-FFF2-40B4-BE49-F238E27FC236}">
                    <a16:creationId xmlns:a16="http://schemas.microsoft.com/office/drawing/2014/main" id="{A2906797-FD51-4E71-AFAA-04AADE6BB2FB}"/>
                  </a:ext>
                </a:extLst>
              </p:cNvPr>
              <p:cNvSpPr/>
              <p:nvPr/>
            </p:nvSpPr>
            <p:spPr bwMode="auto">
              <a:xfrm>
                <a:off x="3893534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円/楕円 609">
                <a:extLst>
                  <a:ext uri="{FF2B5EF4-FFF2-40B4-BE49-F238E27FC236}">
                    <a16:creationId xmlns:a16="http://schemas.microsoft.com/office/drawing/2014/main" id="{39D1E06D-7549-4FE9-BB87-68AB65EF1B73}"/>
                  </a:ext>
                </a:extLst>
              </p:cNvPr>
              <p:cNvSpPr/>
              <p:nvPr/>
            </p:nvSpPr>
            <p:spPr bwMode="auto">
              <a:xfrm>
                <a:off x="5521166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円/楕円 532">
                <a:extLst>
                  <a:ext uri="{FF2B5EF4-FFF2-40B4-BE49-F238E27FC236}">
                    <a16:creationId xmlns:a16="http://schemas.microsoft.com/office/drawing/2014/main" id="{EAF98396-B271-4D1D-ABA9-A9DF8FA9CDB9}"/>
                  </a:ext>
                </a:extLst>
              </p:cNvPr>
              <p:cNvSpPr/>
              <p:nvPr/>
            </p:nvSpPr>
            <p:spPr bwMode="auto">
              <a:xfrm>
                <a:off x="4142033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533">
                <a:extLst>
                  <a:ext uri="{FF2B5EF4-FFF2-40B4-BE49-F238E27FC236}">
                    <a16:creationId xmlns:a16="http://schemas.microsoft.com/office/drawing/2014/main" id="{05FFB4C4-B4C2-416F-A4D5-1B08F5F19829}"/>
                  </a:ext>
                </a:extLst>
              </p:cNvPr>
              <p:cNvSpPr/>
              <p:nvPr/>
            </p:nvSpPr>
            <p:spPr bwMode="auto">
              <a:xfrm>
                <a:off x="5233217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3A153AAB-0519-4CAE-A775-3D0829FE9A7E}"/>
                </a:ext>
              </a:extLst>
            </p:cNvPr>
            <p:cNvGrpSpPr/>
            <p:nvPr/>
          </p:nvGrpSpPr>
          <p:grpSpPr>
            <a:xfrm>
              <a:off x="1431699" y="646807"/>
              <a:ext cx="1054351" cy="1758709"/>
              <a:chOff x="7883" y="229293"/>
              <a:chExt cx="1304653" cy="2176224"/>
            </a:xfrm>
          </p:grpSpPr>
          <p:sp>
            <p:nvSpPr>
              <p:cNvPr id="78" name="涙形 64">
                <a:extLst>
                  <a:ext uri="{FF2B5EF4-FFF2-40B4-BE49-F238E27FC236}">
                    <a16:creationId xmlns:a16="http://schemas.microsoft.com/office/drawing/2014/main" id="{8CDE104A-4FF1-43F9-9C9F-029AEEE1D42C}"/>
                  </a:ext>
                </a:extLst>
              </p:cNvPr>
              <p:cNvSpPr/>
              <p:nvPr/>
            </p:nvSpPr>
            <p:spPr bwMode="auto">
              <a:xfrm>
                <a:off x="324623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CD619DD9-49F7-4E44-9EB5-2E50C8CA15C5}"/>
                  </a:ext>
                </a:extLst>
              </p:cNvPr>
              <p:cNvGrpSpPr/>
              <p:nvPr/>
            </p:nvGrpSpPr>
            <p:grpSpPr>
              <a:xfrm>
                <a:off x="343336" y="1696041"/>
                <a:ext cx="632978" cy="489684"/>
                <a:chOff x="420565" y="1657564"/>
                <a:chExt cx="478519" cy="528161"/>
              </a:xfrm>
              <a:solidFill>
                <a:srgbClr val="002060"/>
              </a:solidFill>
            </p:grpSpPr>
            <p:sp>
              <p:nvSpPr>
                <p:cNvPr id="100" name="フリーフォーム 295">
                  <a:extLst>
                    <a:ext uri="{FF2B5EF4-FFF2-40B4-BE49-F238E27FC236}">
                      <a16:creationId xmlns:a16="http://schemas.microsoft.com/office/drawing/2014/main" id="{E287792F-C38C-44AD-804B-DFF582FDEDAB}"/>
                    </a:ext>
                  </a:extLst>
                </p:cNvPr>
                <p:cNvSpPr/>
                <p:nvPr/>
              </p:nvSpPr>
              <p:spPr bwMode="auto">
                <a:xfrm>
                  <a:off x="420565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 296">
                  <a:extLst>
                    <a:ext uri="{FF2B5EF4-FFF2-40B4-BE49-F238E27FC236}">
                      <a16:creationId xmlns:a16="http://schemas.microsoft.com/office/drawing/2014/main" id="{9A887130-4044-45B9-9CE5-9DB1EAF7785A}"/>
                    </a:ext>
                  </a:extLst>
                </p:cNvPr>
                <p:cNvSpPr/>
                <p:nvPr/>
              </p:nvSpPr>
              <p:spPr bwMode="auto">
                <a:xfrm flipH="1">
                  <a:off x="659823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" name="片側の 2 つの角を丸めた四角形 298">
                <a:extLst>
                  <a:ext uri="{FF2B5EF4-FFF2-40B4-BE49-F238E27FC236}">
                    <a16:creationId xmlns:a16="http://schemas.microsoft.com/office/drawing/2014/main" id="{5D01CF08-1BB4-4583-85D7-68587A624F52}"/>
                  </a:ext>
                </a:extLst>
              </p:cNvPr>
              <p:cNvSpPr/>
              <p:nvPr/>
            </p:nvSpPr>
            <p:spPr bwMode="auto">
              <a:xfrm>
                <a:off x="293358" y="1047521"/>
                <a:ext cx="732934" cy="816783"/>
              </a:xfrm>
              <a:prstGeom prst="round2SameRect">
                <a:avLst>
                  <a:gd name="adj1" fmla="val 28557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涙形 64">
                <a:extLst>
                  <a:ext uri="{FF2B5EF4-FFF2-40B4-BE49-F238E27FC236}">
                    <a16:creationId xmlns:a16="http://schemas.microsoft.com/office/drawing/2014/main" id="{05B15399-8C44-4CE5-9A1E-BE4C59743030}"/>
                  </a:ext>
                </a:extLst>
              </p:cNvPr>
              <p:cNvSpPr/>
              <p:nvPr/>
            </p:nvSpPr>
            <p:spPr bwMode="auto">
              <a:xfrm flipH="1">
                <a:off x="65982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304">
                <a:extLst>
                  <a:ext uri="{FF2B5EF4-FFF2-40B4-BE49-F238E27FC236}">
                    <a16:creationId xmlns:a16="http://schemas.microsoft.com/office/drawing/2014/main" id="{B316625E-C3B6-466A-A343-394C8F84D73C}"/>
                  </a:ext>
                </a:extLst>
              </p:cNvPr>
              <p:cNvSpPr/>
              <p:nvPr/>
            </p:nvSpPr>
            <p:spPr bwMode="auto">
              <a:xfrm>
                <a:off x="384080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305">
                <a:extLst>
                  <a:ext uri="{FF2B5EF4-FFF2-40B4-BE49-F238E27FC236}">
                    <a16:creationId xmlns:a16="http://schemas.microsoft.com/office/drawing/2014/main" id="{690614AB-2A0C-4E3F-B056-B9BAE2A5A22C}"/>
                  </a:ext>
                </a:extLst>
              </p:cNvPr>
              <p:cNvSpPr/>
              <p:nvPr/>
            </p:nvSpPr>
            <p:spPr bwMode="auto">
              <a:xfrm>
                <a:off x="869184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角丸四角形 559">
                <a:extLst>
                  <a:ext uri="{FF2B5EF4-FFF2-40B4-BE49-F238E27FC236}">
                    <a16:creationId xmlns:a16="http://schemas.microsoft.com/office/drawing/2014/main" id="{59C97619-B626-4F72-80BC-82F486B7DAD0}"/>
                  </a:ext>
                </a:extLst>
              </p:cNvPr>
              <p:cNvSpPr/>
              <p:nvPr/>
            </p:nvSpPr>
            <p:spPr bwMode="auto">
              <a:xfrm rot="10085881">
                <a:off x="506964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台形 441">
                <a:extLst>
                  <a:ext uri="{FF2B5EF4-FFF2-40B4-BE49-F238E27FC236}">
                    <a16:creationId xmlns:a16="http://schemas.microsoft.com/office/drawing/2014/main" id="{1A1B2330-59E0-4104-B206-34D59E5690FC}"/>
                  </a:ext>
                </a:extLst>
              </p:cNvPr>
              <p:cNvSpPr/>
              <p:nvPr/>
            </p:nvSpPr>
            <p:spPr bwMode="auto">
              <a:xfrm rot="9000000">
                <a:off x="367464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角丸四角形 559">
                <a:extLst>
                  <a:ext uri="{FF2B5EF4-FFF2-40B4-BE49-F238E27FC236}">
                    <a16:creationId xmlns:a16="http://schemas.microsoft.com/office/drawing/2014/main" id="{43DA864D-60CA-40E3-9283-CD5E8E709F79}"/>
                  </a:ext>
                </a:extLst>
              </p:cNvPr>
              <p:cNvSpPr/>
              <p:nvPr/>
            </p:nvSpPr>
            <p:spPr bwMode="auto">
              <a:xfrm rot="11514119" flipH="1">
                <a:off x="504040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台形 441">
                <a:extLst>
                  <a:ext uri="{FF2B5EF4-FFF2-40B4-BE49-F238E27FC236}">
                    <a16:creationId xmlns:a16="http://schemas.microsoft.com/office/drawing/2014/main" id="{E87ACD7D-4448-490E-B902-8A803DD3B351}"/>
                  </a:ext>
                </a:extLst>
              </p:cNvPr>
              <p:cNvSpPr/>
              <p:nvPr/>
            </p:nvSpPr>
            <p:spPr bwMode="auto">
              <a:xfrm rot="12600000" flipH="1">
                <a:off x="690001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二等辺三角形 87">
                <a:extLst>
                  <a:ext uri="{FF2B5EF4-FFF2-40B4-BE49-F238E27FC236}">
                    <a16:creationId xmlns:a16="http://schemas.microsoft.com/office/drawing/2014/main" id="{1FB7CBAD-6823-461A-AB7D-63CDD5AFC8BA}"/>
                  </a:ext>
                </a:extLst>
              </p:cNvPr>
              <p:cNvSpPr/>
              <p:nvPr/>
            </p:nvSpPr>
            <p:spPr bwMode="auto">
              <a:xfrm rot="10800000">
                <a:off x="568658" y="1217629"/>
                <a:ext cx="189092" cy="246738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5FB3869A-4E98-403C-8618-C18F6F264B71}"/>
                  </a:ext>
                </a:extLst>
              </p:cNvPr>
              <p:cNvGrpSpPr/>
              <p:nvPr/>
            </p:nvGrpSpPr>
            <p:grpSpPr>
              <a:xfrm flipH="1">
                <a:off x="978429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98" name="円/楕円 342">
                  <a:extLst>
                    <a:ext uri="{FF2B5EF4-FFF2-40B4-BE49-F238E27FC236}">
                      <a16:creationId xmlns:a16="http://schemas.microsoft.com/office/drawing/2014/main" id="{FD824E05-882D-4194-944B-D3DFB10AA0A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/楕円 343">
                  <a:extLst>
                    <a:ext uri="{FF2B5EF4-FFF2-40B4-BE49-F238E27FC236}">
                      <a16:creationId xmlns:a16="http://schemas.microsoft.com/office/drawing/2014/main" id="{7BC89022-7E04-49AB-B732-0EAF228D6BBA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963314C2-0F97-496D-A4C5-B0A563FC1BF5}"/>
                  </a:ext>
                </a:extLst>
              </p:cNvPr>
              <p:cNvGrpSpPr/>
              <p:nvPr/>
            </p:nvGrpSpPr>
            <p:grpSpPr>
              <a:xfrm>
                <a:off x="7883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96" name="円/楕円 340">
                  <a:extLst>
                    <a:ext uri="{FF2B5EF4-FFF2-40B4-BE49-F238E27FC236}">
                      <a16:creationId xmlns:a16="http://schemas.microsoft.com/office/drawing/2014/main" id="{DD596F9E-108C-42C7-9FEE-3D0338E0450B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円/楕円 341">
                  <a:extLst>
                    <a:ext uri="{FF2B5EF4-FFF2-40B4-BE49-F238E27FC236}">
                      <a16:creationId xmlns:a16="http://schemas.microsoft.com/office/drawing/2014/main" id="{03F2BBA5-49D8-492E-BAC9-8B80FB8EAB1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円/楕円 303">
                <a:extLst>
                  <a:ext uri="{FF2B5EF4-FFF2-40B4-BE49-F238E27FC236}">
                    <a16:creationId xmlns:a16="http://schemas.microsoft.com/office/drawing/2014/main" id="{903C37A1-C2EA-463C-8AC8-9EDBC9E66239}"/>
                  </a:ext>
                </a:extLst>
              </p:cNvPr>
              <p:cNvSpPr/>
              <p:nvPr/>
            </p:nvSpPr>
            <p:spPr bwMode="auto">
              <a:xfrm>
                <a:off x="176891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アーチ 91">
                <a:extLst>
                  <a:ext uri="{FF2B5EF4-FFF2-40B4-BE49-F238E27FC236}">
                    <a16:creationId xmlns:a16="http://schemas.microsoft.com/office/drawing/2014/main" id="{91F9B9CB-E05E-4E2E-A5C9-B95CFE8CAEC9}"/>
                  </a:ext>
                </a:extLst>
              </p:cNvPr>
              <p:cNvSpPr/>
              <p:nvPr/>
            </p:nvSpPr>
            <p:spPr bwMode="auto">
              <a:xfrm>
                <a:off x="530156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アーチ 92">
                <a:extLst>
                  <a:ext uri="{FF2B5EF4-FFF2-40B4-BE49-F238E27FC236}">
                    <a16:creationId xmlns:a16="http://schemas.microsoft.com/office/drawing/2014/main" id="{4A9606DD-C8C4-4433-B02E-B4D186B82B35}"/>
                  </a:ext>
                </a:extLst>
              </p:cNvPr>
              <p:cNvSpPr/>
              <p:nvPr/>
            </p:nvSpPr>
            <p:spPr bwMode="auto">
              <a:xfrm>
                <a:off x="267917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アーチ 93">
                <a:extLst>
                  <a:ext uri="{FF2B5EF4-FFF2-40B4-BE49-F238E27FC236}">
                    <a16:creationId xmlns:a16="http://schemas.microsoft.com/office/drawing/2014/main" id="{421371EF-2F7A-4940-864F-35D419432A9B}"/>
                  </a:ext>
                </a:extLst>
              </p:cNvPr>
              <p:cNvSpPr/>
              <p:nvPr/>
            </p:nvSpPr>
            <p:spPr bwMode="auto">
              <a:xfrm>
                <a:off x="721996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35C750F6-77DA-4033-A232-98C3EED9CA21}"/>
                  </a:ext>
                </a:extLst>
              </p:cNvPr>
              <p:cNvSpPr/>
              <p:nvPr/>
            </p:nvSpPr>
            <p:spPr bwMode="auto">
              <a:xfrm>
                <a:off x="117244" y="229293"/>
                <a:ext cx="1076822" cy="594493"/>
              </a:xfrm>
              <a:custGeom>
                <a:avLst/>
                <a:gdLst>
                  <a:gd name="connsiteX0" fmla="*/ 680520 w 1076822"/>
                  <a:gd name="connsiteY0" fmla="*/ 909 h 594493"/>
                  <a:gd name="connsiteX1" fmla="*/ 868790 w 1076822"/>
                  <a:gd name="connsiteY1" fmla="*/ 59172 h 594493"/>
                  <a:gd name="connsiteX2" fmla="*/ 1064743 w 1076822"/>
                  <a:gd name="connsiteY2" fmla="*/ 476261 h 594493"/>
                  <a:gd name="connsiteX3" fmla="*/ 1060101 w 1076822"/>
                  <a:gd name="connsiteY3" fmla="*/ 487058 h 594493"/>
                  <a:gd name="connsiteX4" fmla="*/ 1053072 w 1076822"/>
                  <a:gd name="connsiteY4" fmla="*/ 496477 h 594493"/>
                  <a:gd name="connsiteX5" fmla="*/ 593886 w 1076822"/>
                  <a:gd name="connsiteY5" fmla="*/ 535320 h 594493"/>
                  <a:gd name="connsiteX6" fmla="*/ 538412 w 1076822"/>
                  <a:gd name="connsiteY6" fmla="*/ 497466 h 594493"/>
                  <a:gd name="connsiteX7" fmla="*/ 482936 w 1076822"/>
                  <a:gd name="connsiteY7" fmla="*/ 535321 h 594493"/>
                  <a:gd name="connsiteX8" fmla="*/ 23750 w 1076822"/>
                  <a:gd name="connsiteY8" fmla="*/ 496478 h 594493"/>
                  <a:gd name="connsiteX9" fmla="*/ 16721 w 1076822"/>
                  <a:gd name="connsiteY9" fmla="*/ 487059 h 594493"/>
                  <a:gd name="connsiteX10" fmla="*/ 12079 w 1076822"/>
                  <a:gd name="connsiteY10" fmla="*/ 476262 h 594493"/>
                  <a:gd name="connsiteX11" fmla="*/ 208032 w 1076822"/>
                  <a:gd name="connsiteY11" fmla="*/ 59173 h 594493"/>
                  <a:gd name="connsiteX12" fmla="*/ 517823 w 1076822"/>
                  <a:gd name="connsiteY12" fmla="*/ 11867 h 594493"/>
                  <a:gd name="connsiteX13" fmla="*/ 537633 w 1076822"/>
                  <a:gd name="connsiteY13" fmla="*/ 18884 h 594493"/>
                  <a:gd name="connsiteX14" fmla="*/ 603302 w 1076822"/>
                  <a:gd name="connsiteY14" fmla="*/ 3254 h 594493"/>
                  <a:gd name="connsiteX15" fmla="*/ 680520 w 1076822"/>
                  <a:gd name="connsiteY15" fmla="*/ 909 h 594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6822" h="594493">
                    <a:moveTo>
                      <a:pt x="680520" y="909"/>
                    </a:moveTo>
                    <a:cubicBezTo>
                      <a:pt x="743423" y="5142"/>
                      <a:pt x="808197" y="24189"/>
                      <a:pt x="868790" y="59172"/>
                    </a:cubicBezTo>
                    <a:cubicBezTo>
                      <a:pt x="1030370" y="152460"/>
                      <a:pt x="1108678" y="328160"/>
                      <a:pt x="1064743" y="476261"/>
                    </a:cubicBezTo>
                    <a:lnTo>
                      <a:pt x="1060101" y="487058"/>
                    </a:lnTo>
                    <a:lnTo>
                      <a:pt x="1053072" y="496477"/>
                    </a:lnTo>
                    <a:cubicBezTo>
                      <a:pt x="946780" y="608575"/>
                      <a:pt x="755466" y="628608"/>
                      <a:pt x="593886" y="535320"/>
                    </a:cubicBezTo>
                    <a:lnTo>
                      <a:pt x="538412" y="497466"/>
                    </a:lnTo>
                    <a:lnTo>
                      <a:pt x="482936" y="535321"/>
                    </a:lnTo>
                    <a:cubicBezTo>
                      <a:pt x="321356" y="628609"/>
                      <a:pt x="130042" y="608576"/>
                      <a:pt x="23750" y="496478"/>
                    </a:cubicBezTo>
                    <a:lnTo>
                      <a:pt x="16721" y="487059"/>
                    </a:lnTo>
                    <a:lnTo>
                      <a:pt x="12079" y="476262"/>
                    </a:lnTo>
                    <a:cubicBezTo>
                      <a:pt x="-31856" y="328161"/>
                      <a:pt x="46452" y="152461"/>
                      <a:pt x="208032" y="59173"/>
                    </a:cubicBezTo>
                    <a:cubicBezTo>
                      <a:pt x="309020" y="868"/>
                      <a:pt x="421622" y="-13171"/>
                      <a:pt x="517823" y="11867"/>
                    </a:cubicBezTo>
                    <a:lnTo>
                      <a:pt x="537633" y="18884"/>
                    </a:lnTo>
                    <a:lnTo>
                      <a:pt x="603302" y="3254"/>
                    </a:lnTo>
                    <a:cubicBezTo>
                      <a:pt x="628425" y="-46"/>
                      <a:pt x="654310" y="-854"/>
                      <a:pt x="680520" y="90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1749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9C922584-8952-4350-8D16-1F7A1792F978}"/>
              </a:ext>
            </a:extLst>
          </p:cNvPr>
          <p:cNvSpPr txBox="1"/>
          <p:nvPr/>
        </p:nvSpPr>
        <p:spPr>
          <a:xfrm>
            <a:off x="278651" y="1290206"/>
            <a:ext cx="9332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新型コロナウイルスの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感染予防・拡散防止のため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3360EC-8617-4FA8-9F83-6BA243F33AE8}"/>
              </a:ext>
            </a:extLst>
          </p:cNvPr>
          <p:cNvSpPr txBox="1"/>
          <p:nvPr/>
        </p:nvSpPr>
        <p:spPr>
          <a:xfrm>
            <a:off x="235108" y="3058214"/>
            <a:ext cx="933207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臨時休業中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03221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popa78_新型コロナウイルスのため臨時休業</dc:title>
  <dc:subject>popa78_新型コロナウイルスのため臨時休業</dc:subject>
  <dc:creator>でじけろお</dc:creator>
  <cp:lastModifiedBy/>
  <cp:revision>1</cp:revision>
  <dcterms:created xsi:type="dcterms:W3CDTF">2014-12-04T06:28:23Z</dcterms:created>
  <dcterms:modified xsi:type="dcterms:W3CDTF">2020-02-28T00:57:10Z</dcterms:modified>
  <cp:version>1</cp:version>
</cp:coreProperties>
</file>